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6"/>
  </p:notesMasterIdLst>
  <p:sldIdLst>
    <p:sldId id="257" r:id="rId2"/>
    <p:sldId id="299" r:id="rId3"/>
    <p:sldId id="314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2" r:id="rId15"/>
  </p:sldIdLst>
  <p:sldSz cx="9906000" cy="6858000" type="A4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SUIT" pitchFamily="50" charset="-127"/>
      <p:regular r:id="rId23"/>
      <p:bold r:id="rId24"/>
    </p:embeddedFont>
    <p:embeddedFont>
      <p:font typeface="SUIT Heavy" pitchFamily="50" charset="-127"/>
      <p:bold r:id="rId25"/>
    </p:embeddedFont>
    <p:embeddedFont>
      <p:font typeface="SUIT Medium" pitchFamily="50" charset="-127"/>
      <p:regular r:id="rId26"/>
    </p:embeddedFont>
    <p:embeddedFont>
      <p:font typeface="SUIT SemiBold" pitchFamily="50" charset="-127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6CCB"/>
    <a:srgbClr val="F2EFF8"/>
    <a:srgbClr val="0090D0"/>
    <a:srgbClr val="9575CD"/>
    <a:srgbClr val="9A7BC7"/>
    <a:srgbClr val="FFE0B2"/>
    <a:srgbClr val="4A148C"/>
    <a:srgbClr val="9879D0"/>
    <a:srgbClr val="B396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90" autoAdjust="0"/>
    <p:restoredTop sz="95184" autoAdjust="0"/>
  </p:normalViewPr>
  <p:slideViewPr>
    <p:cSldViewPr snapToGrid="0">
      <p:cViewPr varScale="1">
        <p:scale>
          <a:sx n="104" d="100"/>
          <a:sy n="104" d="100"/>
        </p:scale>
        <p:origin x="10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5D514-4841-4DBD-89D8-5BD5E2EF99F8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5F44E-32DA-4EDE-89B1-77AAF1A9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82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00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914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253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413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703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399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872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421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197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55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317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95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95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51B65-CB5E-424A-A210-7B3C910D82A4}" type="datetimeFigureOut">
              <a:rPr lang="ko-KR" altLang="en-US" smtClean="0"/>
              <a:t>2023-02-10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580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575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14EFBC4-FCF8-4C48-A10E-617C03D8E164}"/>
              </a:ext>
            </a:extLst>
          </p:cNvPr>
          <p:cNvSpPr/>
          <p:nvPr/>
        </p:nvSpPr>
        <p:spPr>
          <a:xfrm>
            <a:off x="0" y="0"/>
            <a:ext cx="9906000" cy="5117284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2D4F37-C6BE-415C-8C94-8BD797A0DF75}"/>
              </a:ext>
            </a:extLst>
          </p:cNvPr>
          <p:cNvSpPr txBox="1"/>
          <p:nvPr/>
        </p:nvSpPr>
        <p:spPr>
          <a:xfrm>
            <a:off x="571517" y="1270933"/>
            <a:ext cx="427385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5500" b="1" spc="300" dirty="0">
                <a:solidFill>
                  <a:schemeClr val="bg1"/>
                </a:solidFill>
                <a:latin typeface="SUIT Heavy" pitchFamily="50" charset="-127"/>
                <a:ea typeface="SUIT Heavy" pitchFamily="50" charset="-127"/>
              </a:rPr>
              <a:t>화면설계서</a:t>
            </a:r>
            <a:endParaRPr lang="en-US" altLang="ko-KR" sz="5500" b="1" spc="300" dirty="0">
              <a:solidFill>
                <a:schemeClr val="bg1"/>
              </a:solidFill>
              <a:latin typeface="SUIT Heavy" pitchFamily="50" charset="-127"/>
              <a:ea typeface="SUIT Heavy" pitchFamily="50" charset="-127"/>
            </a:endParaRPr>
          </a:p>
          <a:p>
            <a:pPr algn="just"/>
            <a:endParaRPr lang="en-US" altLang="ko-KR" sz="5500" b="1" spc="300" dirty="0">
              <a:solidFill>
                <a:schemeClr val="bg1"/>
              </a:solidFill>
              <a:latin typeface="SUIT Heavy" pitchFamily="50" charset="-127"/>
              <a:ea typeface="SUIT Heavy" pitchFamily="50" charset="-127"/>
            </a:endParaRPr>
          </a:p>
          <a:p>
            <a:pPr algn="just"/>
            <a:r>
              <a:rPr lang="ko-KR" altLang="en-US" sz="1400" b="1" spc="600" dirty="0">
                <a:solidFill>
                  <a:schemeClr val="bg1"/>
                </a:solidFill>
                <a:latin typeface="SUIT Medium" pitchFamily="50" charset="-127"/>
                <a:ea typeface="SUIT Medium" pitchFamily="50" charset="-127"/>
              </a:rPr>
              <a:t>개인맞춤형</a:t>
            </a:r>
            <a:endParaRPr lang="en-US" altLang="ko-KR" sz="1400" b="1" spc="600" dirty="0">
              <a:solidFill>
                <a:schemeClr val="bg1"/>
              </a:solidFill>
              <a:latin typeface="SUIT Medium" pitchFamily="50" charset="-127"/>
              <a:ea typeface="SUIT Medium" pitchFamily="50" charset="-127"/>
            </a:endParaRPr>
          </a:p>
          <a:p>
            <a:pPr algn="just"/>
            <a:r>
              <a:rPr lang="ko-KR" altLang="en-US" sz="1400" b="1" spc="600" dirty="0">
                <a:solidFill>
                  <a:schemeClr val="bg1"/>
                </a:solidFill>
                <a:latin typeface="SUIT Medium" pitchFamily="50" charset="-127"/>
                <a:ea typeface="SUIT Medium" pitchFamily="50" charset="-127"/>
              </a:rPr>
              <a:t>부동산</a:t>
            </a:r>
            <a:endParaRPr lang="en-US" altLang="ko-KR" sz="1400" b="1" spc="600" dirty="0">
              <a:solidFill>
                <a:schemeClr val="bg1"/>
              </a:solidFill>
              <a:latin typeface="SUIT Medium" pitchFamily="50" charset="-127"/>
              <a:ea typeface="SUIT Medium" pitchFamily="50" charset="-127"/>
            </a:endParaRPr>
          </a:p>
          <a:p>
            <a:pPr algn="just"/>
            <a:r>
              <a:rPr lang="ko-KR" altLang="en-US" sz="1400" b="1" spc="600" dirty="0">
                <a:solidFill>
                  <a:schemeClr val="bg1"/>
                </a:solidFill>
                <a:latin typeface="SUIT Medium" pitchFamily="50" charset="-127"/>
                <a:ea typeface="SUIT Medium" pitchFamily="50" charset="-127"/>
              </a:rPr>
              <a:t>원룸매물</a:t>
            </a:r>
            <a:endParaRPr lang="en-US" altLang="ko-KR" sz="1400" b="1" spc="600" dirty="0">
              <a:solidFill>
                <a:schemeClr val="bg1"/>
              </a:solidFill>
              <a:latin typeface="SUIT Medium" pitchFamily="50" charset="-127"/>
              <a:ea typeface="SUIT Medium" pitchFamily="50" charset="-127"/>
            </a:endParaRPr>
          </a:p>
          <a:p>
            <a:pPr algn="just"/>
            <a:r>
              <a:rPr lang="ko-KR" altLang="en-US" sz="1400" b="1" spc="600" dirty="0">
                <a:solidFill>
                  <a:schemeClr val="bg1"/>
                </a:solidFill>
                <a:latin typeface="SUIT Medium" pitchFamily="50" charset="-127"/>
                <a:ea typeface="SUIT Medium" pitchFamily="50" charset="-127"/>
              </a:rPr>
              <a:t>추천서비스</a:t>
            </a:r>
            <a:endParaRPr lang="en-US" altLang="ko-KR" sz="1200" b="1" spc="600" dirty="0">
              <a:solidFill>
                <a:schemeClr val="bg1"/>
              </a:solidFill>
              <a:latin typeface="SUIT Medium" pitchFamily="50" charset="-127"/>
              <a:ea typeface="SUIT Medium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BE0D24B-C77B-4734-9D0D-CA7429EDEAEC}"/>
              </a:ext>
            </a:extLst>
          </p:cNvPr>
          <p:cNvCxnSpPr>
            <a:cxnSpLocks/>
          </p:cNvCxnSpPr>
          <p:nvPr/>
        </p:nvCxnSpPr>
        <p:spPr>
          <a:xfrm>
            <a:off x="713064" y="939567"/>
            <a:ext cx="4110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454A880-1573-4887-92A3-6C92FF10E8DB}"/>
              </a:ext>
            </a:extLst>
          </p:cNvPr>
          <p:cNvSpPr txBox="1"/>
          <p:nvPr/>
        </p:nvSpPr>
        <p:spPr>
          <a:xfrm>
            <a:off x="7177783" y="5859736"/>
            <a:ext cx="2214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pc="300" dirty="0" err="1">
                <a:solidFill>
                  <a:schemeClr val="bg1"/>
                </a:solidFill>
                <a:latin typeface="SUIT SemiBold" pitchFamily="50" charset="-127"/>
                <a:ea typeface="SUIT SemiBold" pitchFamily="50" charset="-127"/>
              </a:rPr>
              <a:t>내집어딨조</a:t>
            </a:r>
            <a:endParaRPr lang="en-US" altLang="ko-KR" spc="300" dirty="0">
              <a:solidFill>
                <a:schemeClr val="bg1"/>
              </a:solidFill>
              <a:latin typeface="SUIT SemiBold" pitchFamily="50" charset="-127"/>
              <a:ea typeface="SUIT SemiBold" pitchFamily="50" charset="-127"/>
            </a:endParaRPr>
          </a:p>
          <a:p>
            <a:pPr algn="r"/>
            <a:r>
              <a:rPr lang="ko-KR" altLang="en-US" b="1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rPr>
              <a:t>김보성  </a:t>
            </a:r>
            <a:r>
              <a:rPr lang="ko-KR" altLang="en-US" b="1" dirty="0" err="1">
                <a:solidFill>
                  <a:schemeClr val="bg1"/>
                </a:solidFill>
                <a:latin typeface="SUIT" pitchFamily="50" charset="-127"/>
                <a:ea typeface="SUIT" pitchFamily="50" charset="-127"/>
              </a:rPr>
              <a:t>윤소정</a:t>
            </a:r>
            <a:r>
              <a:rPr lang="en-US" altLang="ko-KR" b="1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rPr>
              <a:t>  </a:t>
            </a:r>
            <a:r>
              <a:rPr lang="ko-KR" altLang="en-US" b="1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rPr>
              <a:t>이호재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CA2977-0557-4A5C-A995-F036D7977765}"/>
              </a:ext>
            </a:extLst>
          </p:cNvPr>
          <p:cNvSpPr txBox="1"/>
          <p:nvPr/>
        </p:nvSpPr>
        <p:spPr>
          <a:xfrm>
            <a:off x="504993" y="6136735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rPr>
              <a:t>2022. 01. 25</a:t>
            </a:r>
            <a:endParaRPr lang="ko-KR" altLang="en-US" dirty="0">
              <a:solidFill>
                <a:schemeClr val="bg1"/>
              </a:solidFill>
              <a:latin typeface="SUIT" pitchFamily="50" charset="-127"/>
              <a:ea typeface="SUI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7503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7" y="5781724"/>
            <a:ext cx="2828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마커에 커서 가져다 댈 시 나오는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2.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직방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/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다방 사이트로 연결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3.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찜하기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 버튼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"/>
            <a:ext cx="7162800" cy="516726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127DF8E-B17B-55B6-BC3B-2498B45F099A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C52EEAC-60E6-9015-E5A5-11666FDBCB77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3BA3164-F68F-772F-EE68-D48B9ECBFA40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AEAC69-00DF-5DA7-1376-4D5CDE996F78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D1FBF191-98E9-8BD7-BB19-2CCDA1AE364B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01F54FD-3435-A977-FFCA-0FE92611DE3A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A8E23AA-3CCB-DB33-E70A-C216FBC76C2C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메인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페이지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_02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0B5A4C7-EC77-CEA2-ACCA-6E5F57122F5D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F04394D-A7F5-65DB-081E-95CD5025B0B1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2340175-DF8B-3953-2BD9-CA6B2E0B2F15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Main_02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EC48CEA-D71B-BFD7-3B4A-FB846D0F41FA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C6BFA1D-E4AC-3B6B-0BE7-459C007FCC71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E907AF-5344-A779-4B7C-AB0A77374F22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A7C6B7E-FDF2-94DA-5CCC-29603934B2B8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F0861A3-86A6-2E0D-623E-74B3E618A676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3059958-095A-52AA-6551-5893D7702AB1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30DE71B0-1D7A-D50D-7ACB-ACC845C1BADD}"/>
              </a:ext>
            </a:extLst>
          </p:cNvPr>
          <p:cNvSpPr txBox="1"/>
          <p:nvPr/>
        </p:nvSpPr>
        <p:spPr>
          <a:xfrm>
            <a:off x="5125831" y="1098867"/>
            <a:ext cx="3982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427E9E76-9E05-93E2-C4AF-04054E9DAAAC}"/>
              </a:ext>
            </a:extLst>
          </p:cNvPr>
          <p:cNvCxnSpPr>
            <a:cxnSpLocks/>
          </p:cNvCxnSpPr>
          <p:nvPr/>
        </p:nvCxnSpPr>
        <p:spPr>
          <a:xfrm flipV="1">
            <a:off x="5409813" y="1277545"/>
            <a:ext cx="438267" cy="5988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F4BC92F1-9A5C-D82B-11A4-D8B86262C6DF}"/>
              </a:ext>
            </a:extLst>
          </p:cNvPr>
          <p:cNvSpPr txBox="1"/>
          <p:nvPr/>
        </p:nvSpPr>
        <p:spPr>
          <a:xfrm>
            <a:off x="5058665" y="1891610"/>
            <a:ext cx="3511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7081FD58-B608-2C1C-CCD0-C8FFB390B60F}"/>
              </a:ext>
            </a:extLst>
          </p:cNvPr>
          <p:cNvCxnSpPr>
            <a:cxnSpLocks/>
          </p:cNvCxnSpPr>
          <p:nvPr/>
        </p:nvCxnSpPr>
        <p:spPr>
          <a:xfrm flipV="1">
            <a:off x="5384995" y="2076276"/>
            <a:ext cx="463085" cy="41313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EE00A123-E160-35F9-94D9-A1F1F2C7AC2F}"/>
              </a:ext>
            </a:extLst>
          </p:cNvPr>
          <p:cNvSpPr txBox="1"/>
          <p:nvPr/>
        </p:nvSpPr>
        <p:spPr>
          <a:xfrm>
            <a:off x="7725277" y="1971865"/>
            <a:ext cx="388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F1D73095-ADB8-0430-6D71-75A6FC3B08BF}"/>
              </a:ext>
            </a:extLst>
          </p:cNvPr>
          <p:cNvCxnSpPr>
            <a:cxnSpLocks/>
          </p:cNvCxnSpPr>
          <p:nvPr/>
        </p:nvCxnSpPr>
        <p:spPr>
          <a:xfrm flipH="1">
            <a:off x="7164371" y="2153514"/>
            <a:ext cx="621235" cy="0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7378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6" y="5781724"/>
            <a:ext cx="5209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색이 하얀색으로 변하면서 사이드바에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찜목록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 건수가 하나씩 출력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2.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찜목록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 결과 건수를 출력</a:t>
            </a: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색이 노란색으로 변하면서 찜목록에 결과 건 추가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"/>
            <a:ext cx="7162800" cy="516726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8E86406-DD57-87A1-CAB9-9781CDF275FC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580DCA3-6572-A894-13BF-12F708AF8C3C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54426E-6C8A-F257-CB98-DFE0F74E7E0D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8EFFE0-8AAC-9406-5EB4-257772DF9188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08F5E5E6-95CF-AC45-7F20-028C7D062F38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B90AC29-CD3D-B2A9-903E-42CB43C6A360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D779FFE-E767-4ED5-BEF8-BE8F9201C8A6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메인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페이지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_03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C204528-3408-AE8C-E14D-5546F2C33EFD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C67BD21-4987-3BA3-1CB7-2F443AC995A4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A7586A5-4919-6FC8-961B-8D8FF36B9D5C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Main_03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168ED23-925E-292B-9D4B-E408B40A6C4F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5FB97A2-B919-A759-7225-FCB1AF593FDC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D693112-2B0F-09E1-9AAA-A3E910B55D05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1807BC1-3844-BF32-DACB-127C48215E09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03EF1A5-DB0E-8C2C-A6C2-08F07BEA4546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75D3A8D-2C23-C4B2-09FF-82A0D28D9E74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E8520983-6A12-5CAB-E119-67E738821E59}"/>
              </a:ext>
            </a:extLst>
          </p:cNvPr>
          <p:cNvSpPr txBox="1"/>
          <p:nvPr/>
        </p:nvSpPr>
        <p:spPr>
          <a:xfrm>
            <a:off x="4456521" y="343962"/>
            <a:ext cx="379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44C3547-5DE8-0911-E9AE-A8D1C6357673}"/>
              </a:ext>
            </a:extLst>
          </p:cNvPr>
          <p:cNvCxnSpPr>
            <a:cxnSpLocks/>
          </p:cNvCxnSpPr>
          <p:nvPr/>
        </p:nvCxnSpPr>
        <p:spPr>
          <a:xfrm flipH="1" flipV="1">
            <a:off x="3882659" y="307683"/>
            <a:ext cx="573862" cy="220945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47416F1F-7634-EC5E-CE4D-FBE198EE5708}"/>
              </a:ext>
            </a:extLst>
          </p:cNvPr>
          <p:cNvCxnSpPr>
            <a:cxnSpLocks/>
          </p:cNvCxnSpPr>
          <p:nvPr/>
        </p:nvCxnSpPr>
        <p:spPr>
          <a:xfrm flipH="1">
            <a:off x="4024813" y="4406010"/>
            <a:ext cx="621422" cy="382109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97210B33-0127-CA24-7106-4F45AE4BD115}"/>
              </a:ext>
            </a:extLst>
          </p:cNvPr>
          <p:cNvSpPr txBox="1"/>
          <p:nvPr/>
        </p:nvSpPr>
        <p:spPr>
          <a:xfrm>
            <a:off x="4564145" y="4130931"/>
            <a:ext cx="388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DFD2D85-9CD5-7F00-8435-81DBE1D6F307}"/>
              </a:ext>
            </a:extLst>
          </p:cNvPr>
          <p:cNvSpPr txBox="1"/>
          <p:nvPr/>
        </p:nvSpPr>
        <p:spPr>
          <a:xfrm>
            <a:off x="7661635" y="1918364"/>
            <a:ext cx="379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38036842-BDFA-9BB5-8626-5081812EA3EB}"/>
              </a:ext>
            </a:extLst>
          </p:cNvPr>
          <p:cNvCxnSpPr>
            <a:cxnSpLocks/>
          </p:cNvCxnSpPr>
          <p:nvPr/>
        </p:nvCxnSpPr>
        <p:spPr>
          <a:xfrm flipH="1">
            <a:off x="7162801" y="2103030"/>
            <a:ext cx="591333" cy="0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544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6" y="5781724"/>
            <a:ext cx="6783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비회원이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찜하기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 버튼 누를 시 해당 문구 출력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"/>
            <a:ext cx="7162800" cy="516726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551C32E-8E11-298F-D972-6F7FF88C12A6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535A8CD-E429-88A0-B8E8-46479944905B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61E8238-0D78-5DD7-5775-0302D8DE8104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99585DB-BA11-8D61-D7B9-F4CF127E0F47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4415D2A8-2FF8-7DD6-3255-ABD79685889C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BE3B065-701F-2153-A8D8-6C47AE0356BC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E01378A-00A9-B81D-F4AC-1CFAE9D96C73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메인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페이지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_04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620C17B-512D-DB37-7AF8-6FDAFED5A7EB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42EE95F-CDF4-71CA-2C32-2DBF2E1220DB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0AC9A57-3A5D-A514-9642-7DF6648709DA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Main_04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31AC46C-C496-2355-515A-BD2CFC78B540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64839FF-9C0B-9252-C524-970496EB1A69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B24F09F-5880-65BA-C9FE-A9DD43457187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E4D2D50-A5B5-9454-A47A-BB7427B93771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D170D34-5846-D489-CD89-A372E102DEE5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E87FD88-5FEB-F752-A125-CCC89F8002D0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77F7655-46B2-E258-0661-38636B873F01}"/>
              </a:ext>
            </a:extLst>
          </p:cNvPr>
          <p:cNvSpPr txBox="1"/>
          <p:nvPr/>
        </p:nvSpPr>
        <p:spPr>
          <a:xfrm>
            <a:off x="7539087" y="416257"/>
            <a:ext cx="388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F73E862A-3FAC-A10A-D1E4-3756A15FAC29}"/>
              </a:ext>
            </a:extLst>
          </p:cNvPr>
          <p:cNvCxnSpPr>
            <a:cxnSpLocks/>
          </p:cNvCxnSpPr>
          <p:nvPr/>
        </p:nvCxnSpPr>
        <p:spPr>
          <a:xfrm>
            <a:off x="7728409" y="785589"/>
            <a:ext cx="0" cy="396778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215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600"/>
              <a:t>1. </a:t>
            </a:r>
            <a:r>
              <a:rPr lang="ko-KR" altLang="en-US" sz="1600"/>
              <a:t>클릭 시 커뮤니티 창으로 전환</a:t>
            </a:r>
            <a:endParaRPr lang="en-US" altLang="ko-KR" sz="1600"/>
          </a:p>
          <a:p>
            <a:r>
              <a:rPr lang="en-US" altLang="ko-KR" sz="1600"/>
              <a:t>2. </a:t>
            </a:r>
            <a:r>
              <a:rPr lang="ko-KR" altLang="en-US" sz="1600"/>
              <a:t>커뮤니티 게시판 창</a:t>
            </a:r>
            <a:endParaRPr lang="en-US" altLang="ko-KR" sz="1600"/>
          </a:p>
          <a:p>
            <a:r>
              <a:rPr lang="en-US" altLang="ko-KR" sz="1600"/>
              <a:t>3. </a:t>
            </a:r>
            <a:r>
              <a:rPr lang="ko-KR" altLang="en-US" sz="1600"/>
              <a:t>클릭 시 이전 게시판 창으로 전환</a:t>
            </a:r>
            <a:endParaRPr lang="en-US" altLang="ko-KR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6" y="5781724"/>
            <a:ext cx="2539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커뮤니티 창으로 전환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2.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커뮤니티 게시판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이전 게시판 창으로 전환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"/>
            <a:ext cx="7162800" cy="516726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DED151A-1D3B-7086-D7BD-8FE155467E83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DDEE858-A924-31B0-7CB5-9F659DEB5F47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C41AB4-8DD9-7415-DCFF-624479FDEABD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6CD3E07-FC41-B1FA-7A2F-667937753286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F62528A-EAEA-9D26-15E9-BDF75DA6843E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C1CC50D-75AD-0471-1905-CEFB97784F44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721B379-F913-E06F-7184-20C3E75342AC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커뮤니티 페이지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_01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1D3D1D6-1113-19B3-2242-B00BD84C0FC5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010E678-46A0-C765-94CE-0A78E7CDF0E6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71254CE-D524-8A15-88D7-B35E0B5C0830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Comm_01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8C5C232-D8B6-4157-1595-DFDCF830062B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08A4156-3102-6653-229C-103278F59E5E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1445E5A-BC0F-F6BF-5CB9-B3E8DC331683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4743B3B-1F9D-B7F6-B8F2-B9A6100F9760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88B664C-7846-357F-A0A8-7D42BA97AFEF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A8F7B93-CE5D-BEE4-D45B-06409DC08E00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97F4156E-39DD-394D-1D42-96E61295CD70}"/>
              </a:ext>
            </a:extLst>
          </p:cNvPr>
          <p:cNvSpPr txBox="1"/>
          <p:nvPr/>
        </p:nvSpPr>
        <p:spPr>
          <a:xfrm>
            <a:off x="3674118" y="1000560"/>
            <a:ext cx="3982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4EA0D3-A5DD-FBF7-112B-F2E7C6EA38FA}"/>
              </a:ext>
            </a:extLst>
          </p:cNvPr>
          <p:cNvCxnSpPr>
            <a:cxnSpLocks/>
          </p:cNvCxnSpPr>
          <p:nvPr/>
        </p:nvCxnSpPr>
        <p:spPr>
          <a:xfrm flipV="1">
            <a:off x="3893270" y="419086"/>
            <a:ext cx="227223" cy="643502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FDDEE01-9489-E976-2C3B-4EDE1765E84F}"/>
              </a:ext>
            </a:extLst>
          </p:cNvPr>
          <p:cNvSpPr txBox="1"/>
          <p:nvPr/>
        </p:nvSpPr>
        <p:spPr>
          <a:xfrm>
            <a:off x="4418815" y="69790"/>
            <a:ext cx="3511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045CA6-DEDC-229B-AB71-F770190B283D}"/>
              </a:ext>
            </a:extLst>
          </p:cNvPr>
          <p:cNvSpPr txBox="1"/>
          <p:nvPr/>
        </p:nvSpPr>
        <p:spPr>
          <a:xfrm>
            <a:off x="4706723" y="4372800"/>
            <a:ext cx="379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77867EA-9979-CD19-25B3-B95A90E509A6}"/>
              </a:ext>
            </a:extLst>
          </p:cNvPr>
          <p:cNvSpPr txBox="1"/>
          <p:nvPr/>
        </p:nvSpPr>
        <p:spPr>
          <a:xfrm>
            <a:off x="5559458" y="4372800"/>
            <a:ext cx="3417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④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1170C3C-FAF8-EDB2-7112-2B574A740042}"/>
              </a:ext>
            </a:extLst>
          </p:cNvPr>
          <p:cNvSpPr txBox="1"/>
          <p:nvPr/>
        </p:nvSpPr>
        <p:spPr>
          <a:xfrm>
            <a:off x="9075656" y="4398021"/>
            <a:ext cx="379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⑤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157D533-CA6A-9554-E535-3DBAA192A682}"/>
              </a:ext>
            </a:extLst>
          </p:cNvPr>
          <p:cNvSpPr txBox="1"/>
          <p:nvPr/>
        </p:nvSpPr>
        <p:spPr>
          <a:xfrm>
            <a:off x="6821394" y="5781724"/>
            <a:ext cx="27373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4.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커뮤니티 페이지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_02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로 전환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5.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다음 게시판 창으로 전환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9142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7" y="5781724"/>
            <a:ext cx="3088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글 제목 입력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2.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글 내용 입력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 커뮤니티 페이지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_01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 창으로 전환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"/>
            <a:ext cx="7162800" cy="516726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C4AE0F3-5FB5-D098-A71B-FC594F2FD8C3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ADBB1E7-DB6D-1095-9202-413C8F23434F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981BC7E-ED89-20EE-1F30-84B4AD76DE8B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9A01252-D8E6-FF18-0291-601E36D91EB7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ECF62EF-418F-9486-DF31-79FEBD9DE514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B7C751D-3FEB-9774-3A4E-71E7D87F9FF4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C40DE1C-430C-AB45-7E37-3D25CB105B60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커뮤니티 페이지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_02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E499B7B-4599-69A5-035E-366EE91304B9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9D37EE4-F09B-4D8E-6DFF-8383A9DDA076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E5308A4-9C9F-4BC6-54EC-93694B7D4720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Comm_02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F0878C8-C78C-AA90-2D9F-FED93B2958B8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04BD271-EE7D-E0A8-9EA1-96244AD515A6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C3B4241-84DC-F59F-6638-C689CDDD68CE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E61BCE5-BA7A-612D-8042-BB62E51D757A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22588FC-2BC6-754F-D30D-2E40271927E8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C939486-C869-24CF-FC00-02DE34CE0AD3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4D4F32B4-46E8-3D2E-795C-89BFC60C11D5}"/>
              </a:ext>
            </a:extLst>
          </p:cNvPr>
          <p:cNvSpPr txBox="1"/>
          <p:nvPr/>
        </p:nvSpPr>
        <p:spPr>
          <a:xfrm>
            <a:off x="5291975" y="416257"/>
            <a:ext cx="388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/>
              <a:t>①</a:t>
            </a:r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4479B8F-A724-C759-B16D-776AA2C40046}"/>
              </a:ext>
            </a:extLst>
          </p:cNvPr>
          <p:cNvSpPr txBox="1"/>
          <p:nvPr/>
        </p:nvSpPr>
        <p:spPr>
          <a:xfrm>
            <a:off x="5282548" y="1000560"/>
            <a:ext cx="3982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F122E90-AEF3-EAA7-89CC-2B81C2F0CE97}"/>
              </a:ext>
            </a:extLst>
          </p:cNvPr>
          <p:cNvSpPr txBox="1"/>
          <p:nvPr/>
        </p:nvSpPr>
        <p:spPr>
          <a:xfrm>
            <a:off x="4591638" y="3790697"/>
            <a:ext cx="407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0D39AA8-5F5E-A272-F044-867CA84CD68D}"/>
              </a:ext>
            </a:extLst>
          </p:cNvPr>
          <p:cNvSpPr txBox="1"/>
          <p:nvPr/>
        </p:nvSpPr>
        <p:spPr>
          <a:xfrm>
            <a:off x="7546549" y="3766569"/>
            <a:ext cx="407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④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8380941-FC11-D666-6DCF-794493BB10C6}"/>
              </a:ext>
            </a:extLst>
          </p:cNvPr>
          <p:cNvSpPr txBox="1"/>
          <p:nvPr/>
        </p:nvSpPr>
        <p:spPr>
          <a:xfrm>
            <a:off x="6313366" y="5781724"/>
            <a:ext cx="3088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4.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글 제목과 글 내용을 저장 후 커뮤니티 페이지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_01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창으로 전환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1503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575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5220CB-1091-427B-9C59-0D4A53706EA0}"/>
              </a:ext>
            </a:extLst>
          </p:cNvPr>
          <p:cNvSpPr txBox="1"/>
          <p:nvPr/>
        </p:nvSpPr>
        <p:spPr>
          <a:xfrm>
            <a:off x="422454" y="408446"/>
            <a:ext cx="24336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SUIT SemiBold" pitchFamily="50" charset="-127"/>
                <a:ea typeface="SUIT SemiBold" pitchFamily="50" charset="-127"/>
              </a:rPr>
              <a:t>서비스 흐름도</a:t>
            </a:r>
            <a:endParaRPr lang="ko-KR" altLang="en-US" sz="3200" dirty="0">
              <a:solidFill>
                <a:schemeClr val="bg1"/>
              </a:solidFill>
              <a:latin typeface="SUIT SemiBold" pitchFamily="50" charset="-127"/>
              <a:ea typeface="SUIT SemiBold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42F89658-0DB8-46C8-84FC-131A7A0C624B}"/>
              </a:ext>
            </a:extLst>
          </p:cNvPr>
          <p:cNvSpPr/>
          <p:nvPr/>
        </p:nvSpPr>
        <p:spPr>
          <a:xfrm>
            <a:off x="703506" y="1842339"/>
            <a:ext cx="3199192" cy="3173322"/>
          </a:xfrm>
          <a:prstGeom prst="ellipse">
            <a:avLst/>
          </a:prstGeom>
          <a:solidFill>
            <a:srgbClr val="7C6CC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200" b="1" dirty="0">
                <a:latin typeface="SUIT" pitchFamily="50" charset="-127"/>
                <a:ea typeface="SUIT" pitchFamily="50" charset="-127"/>
              </a:rPr>
              <a:t>텍스트 입력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B169219C-3E5F-FC6C-678A-4E9F4BE2E5B3}"/>
              </a:ext>
            </a:extLst>
          </p:cNvPr>
          <p:cNvSpPr/>
          <p:nvPr/>
        </p:nvSpPr>
        <p:spPr>
          <a:xfrm>
            <a:off x="3162332" y="1842339"/>
            <a:ext cx="3199192" cy="3173322"/>
          </a:xfrm>
          <a:prstGeom prst="ellipse">
            <a:avLst/>
          </a:prstGeom>
          <a:solidFill>
            <a:srgbClr val="7C6CC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b="1" dirty="0">
                <a:latin typeface="SUIT" pitchFamily="50" charset="-127"/>
                <a:ea typeface="SUIT" pitchFamily="50" charset="-127"/>
              </a:rPr>
              <a:t>텍스트 입력 기반</a:t>
            </a:r>
            <a:endParaRPr lang="en-US" altLang="ko-KR" sz="2400" b="1" dirty="0">
              <a:latin typeface="SUIT" pitchFamily="50" charset="-127"/>
              <a:ea typeface="SUIT" pitchFamily="50" charset="-127"/>
            </a:endParaRPr>
          </a:p>
          <a:p>
            <a:r>
              <a:rPr lang="ko-KR" altLang="en-US" sz="2400" b="1" dirty="0">
                <a:latin typeface="SUIT" pitchFamily="50" charset="-127"/>
                <a:ea typeface="SUIT" pitchFamily="50" charset="-127"/>
              </a:rPr>
              <a:t>매물 데이터 검색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04727F3D-8971-046C-75E4-26D13B4C1F69}"/>
              </a:ext>
            </a:extLst>
          </p:cNvPr>
          <p:cNvSpPr/>
          <p:nvPr/>
        </p:nvSpPr>
        <p:spPr>
          <a:xfrm>
            <a:off x="5918103" y="1842339"/>
            <a:ext cx="3199192" cy="3173322"/>
          </a:xfrm>
          <a:prstGeom prst="ellipse">
            <a:avLst/>
          </a:prstGeom>
          <a:solidFill>
            <a:srgbClr val="7C6CC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latin typeface="SUIT" pitchFamily="50" charset="-127"/>
                <a:ea typeface="SUIT" pitchFamily="50" charset="-127"/>
              </a:rPr>
              <a:t>지도 시각화 및</a:t>
            </a:r>
            <a:endParaRPr lang="en-US" altLang="ko-KR" sz="2800" b="1" dirty="0">
              <a:latin typeface="SUIT" pitchFamily="50" charset="-127"/>
              <a:ea typeface="SUIT" pitchFamily="50" charset="-127"/>
            </a:endParaRPr>
          </a:p>
          <a:p>
            <a:pPr algn="ctr"/>
            <a:r>
              <a:rPr lang="ko-KR" altLang="en-US" sz="2800" b="1" dirty="0">
                <a:latin typeface="SUIT" pitchFamily="50" charset="-127"/>
                <a:ea typeface="SUIT" pitchFamily="50" charset="-127"/>
              </a:rPr>
              <a:t>유사도 기반 매물 추천</a:t>
            </a:r>
          </a:p>
        </p:txBody>
      </p:sp>
    </p:spTree>
    <p:extLst>
      <p:ext uri="{BB962C8B-B14F-4D97-AF65-F5344CB8AC3E}">
        <p14:creationId xmlns:p14="http://schemas.microsoft.com/office/powerpoint/2010/main" val="853003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575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0BD8C756-DE28-4826-5AAD-A87D32EF34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291" y="-370899"/>
            <a:ext cx="7585904" cy="685800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DD90209C-56DF-4C97-81D5-7FDA0DFD2D9B}"/>
              </a:ext>
            </a:extLst>
          </p:cNvPr>
          <p:cNvSpPr txBox="1"/>
          <p:nvPr/>
        </p:nvSpPr>
        <p:spPr>
          <a:xfrm>
            <a:off x="422454" y="408446"/>
            <a:ext cx="17155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SUIT SemiBold" pitchFamily="50" charset="-127"/>
                <a:ea typeface="SUIT SemiBold" pitchFamily="50" charset="-127"/>
              </a:rPr>
              <a:t>메뉴 구성</a:t>
            </a:r>
            <a:endParaRPr lang="ko-KR" altLang="en-US" sz="3200" dirty="0">
              <a:solidFill>
                <a:schemeClr val="bg1"/>
              </a:solidFill>
              <a:latin typeface="SUIT SemiBold" pitchFamily="50" charset="-127"/>
              <a:ea typeface="SUIT SemiBold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9D875F-3234-BE68-0C1D-A3C973253E98}"/>
              </a:ext>
            </a:extLst>
          </p:cNvPr>
          <p:cNvSpPr txBox="1"/>
          <p:nvPr/>
        </p:nvSpPr>
        <p:spPr>
          <a:xfrm>
            <a:off x="4817672" y="387603"/>
            <a:ext cx="827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쪽집게</a:t>
            </a:r>
            <a:endParaRPr lang="ko-KR" altLang="en-US" dirty="0">
              <a:solidFill>
                <a:srgbClr val="7C6CCB"/>
              </a:solidFill>
              <a:latin typeface="SUIT" pitchFamily="50" charset="-127"/>
              <a:ea typeface="SUIT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394F0D-CA94-21AF-BFA3-9CB649277BA2}"/>
              </a:ext>
            </a:extLst>
          </p:cNvPr>
          <p:cNvSpPr txBox="1"/>
          <p:nvPr/>
        </p:nvSpPr>
        <p:spPr>
          <a:xfrm>
            <a:off x="4580186" y="1312163"/>
            <a:ext cx="1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로그인 화면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B6BAD0-991D-C54A-0EC6-7FD404E4A3FC}"/>
              </a:ext>
            </a:extLst>
          </p:cNvPr>
          <p:cNvSpPr txBox="1"/>
          <p:nvPr/>
        </p:nvSpPr>
        <p:spPr>
          <a:xfrm>
            <a:off x="1513333" y="2472562"/>
            <a:ext cx="934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회원 로그인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BE8183-BDF7-A534-0A45-B4009495C567}"/>
              </a:ext>
            </a:extLst>
          </p:cNvPr>
          <p:cNvSpPr txBox="1"/>
          <p:nvPr/>
        </p:nvSpPr>
        <p:spPr>
          <a:xfrm>
            <a:off x="3816443" y="2472562"/>
            <a:ext cx="10759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회원 비로그인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8233BE-00A3-6FDF-3593-62C58AEE7554}"/>
              </a:ext>
            </a:extLst>
          </p:cNvPr>
          <p:cNvSpPr txBox="1"/>
          <p:nvPr/>
        </p:nvSpPr>
        <p:spPr>
          <a:xfrm>
            <a:off x="5556310" y="2382202"/>
            <a:ext cx="1220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아이디</a:t>
            </a:r>
            <a:r>
              <a:rPr lang="en-US" altLang="ko-KR" sz="12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/</a:t>
            </a:r>
            <a:r>
              <a:rPr lang="ko-KR" altLang="en-US" sz="12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비밀번호 </a:t>
            </a:r>
            <a:endParaRPr lang="en-US" altLang="ko-KR" sz="1200" dirty="0">
              <a:solidFill>
                <a:srgbClr val="7C6CCB"/>
              </a:solidFill>
              <a:latin typeface="SUIT" pitchFamily="50" charset="-127"/>
              <a:ea typeface="SUIT" pitchFamily="50" charset="-127"/>
            </a:endParaRPr>
          </a:p>
          <a:p>
            <a:pPr algn="ctr"/>
            <a:r>
              <a:rPr lang="ko-KR" altLang="en-US" sz="12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찾기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C05C1A-41F4-8561-F03F-E9860750D5ED}"/>
              </a:ext>
            </a:extLst>
          </p:cNvPr>
          <p:cNvSpPr txBox="1"/>
          <p:nvPr/>
        </p:nvSpPr>
        <p:spPr>
          <a:xfrm>
            <a:off x="7414056" y="2451523"/>
            <a:ext cx="851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회원가입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CE352B-D54C-588E-44C7-58032F27F582}"/>
              </a:ext>
            </a:extLst>
          </p:cNvPr>
          <p:cNvSpPr txBox="1"/>
          <p:nvPr/>
        </p:nvSpPr>
        <p:spPr>
          <a:xfrm>
            <a:off x="2617940" y="3096406"/>
            <a:ext cx="1059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메인 페이지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98A01-CDB1-A3A1-DA21-049867576097}"/>
              </a:ext>
            </a:extLst>
          </p:cNvPr>
          <p:cNvSpPr txBox="1"/>
          <p:nvPr/>
        </p:nvSpPr>
        <p:spPr>
          <a:xfrm>
            <a:off x="1881040" y="4006071"/>
            <a:ext cx="61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지도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7D54BE-EEA9-4C4C-F431-9CF3896D5DE1}"/>
              </a:ext>
            </a:extLst>
          </p:cNvPr>
          <p:cNvSpPr txBox="1"/>
          <p:nvPr/>
        </p:nvSpPr>
        <p:spPr>
          <a:xfrm>
            <a:off x="1859453" y="5014451"/>
            <a:ext cx="616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마커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0C4C82-B385-38D2-C5B4-2A415BF9AE85}"/>
              </a:ext>
            </a:extLst>
          </p:cNvPr>
          <p:cNvSpPr txBox="1"/>
          <p:nvPr/>
        </p:nvSpPr>
        <p:spPr>
          <a:xfrm>
            <a:off x="3348558" y="4022474"/>
            <a:ext cx="9349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사이드바</a:t>
            </a:r>
            <a:endParaRPr lang="ko-KR" altLang="en-US" dirty="0">
              <a:solidFill>
                <a:srgbClr val="7C6CCB"/>
              </a:solidFill>
              <a:latin typeface="SUIT" pitchFamily="50" charset="-127"/>
              <a:ea typeface="SUIT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6AA2B8-5E1D-ECFB-DA5F-37611351415C}"/>
              </a:ext>
            </a:extLst>
          </p:cNvPr>
          <p:cNvSpPr txBox="1"/>
          <p:nvPr/>
        </p:nvSpPr>
        <p:spPr>
          <a:xfrm>
            <a:off x="3235296" y="5039331"/>
            <a:ext cx="12331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텍스트 입력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6DF577-2535-2D8A-2990-CC9C7F8D1304}"/>
              </a:ext>
            </a:extLst>
          </p:cNvPr>
          <p:cNvSpPr txBox="1"/>
          <p:nvPr/>
        </p:nvSpPr>
        <p:spPr>
          <a:xfrm>
            <a:off x="852115" y="6073901"/>
            <a:ext cx="1059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사이트 연결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41E7EB-448D-F83D-5512-F4B3CB9ABAF4}"/>
              </a:ext>
            </a:extLst>
          </p:cNvPr>
          <p:cNvSpPr txBox="1"/>
          <p:nvPr/>
        </p:nvSpPr>
        <p:spPr>
          <a:xfrm>
            <a:off x="2471036" y="6069723"/>
            <a:ext cx="8946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매물 정보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93446F-C20F-F217-6B37-6F07A0BC86E7}"/>
              </a:ext>
            </a:extLst>
          </p:cNvPr>
          <p:cNvSpPr txBox="1"/>
          <p:nvPr/>
        </p:nvSpPr>
        <p:spPr>
          <a:xfrm>
            <a:off x="4957287" y="3664646"/>
            <a:ext cx="9450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커뮤니티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0FACE7-5B73-A103-623D-953AE0387343}"/>
              </a:ext>
            </a:extLst>
          </p:cNvPr>
          <p:cNvSpPr txBox="1"/>
          <p:nvPr/>
        </p:nvSpPr>
        <p:spPr>
          <a:xfrm>
            <a:off x="5026102" y="4302671"/>
            <a:ext cx="757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찜목록</a:t>
            </a:r>
            <a:endParaRPr lang="ko-KR" altLang="en-US" sz="1600" dirty="0">
              <a:solidFill>
                <a:srgbClr val="7C6CCB"/>
              </a:solidFill>
              <a:latin typeface="SUIT" pitchFamily="50" charset="-127"/>
              <a:ea typeface="SUIT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D381CB-4FBC-D3AB-322D-FE28489006B2}"/>
              </a:ext>
            </a:extLst>
          </p:cNvPr>
          <p:cNvSpPr txBox="1"/>
          <p:nvPr/>
        </p:nvSpPr>
        <p:spPr>
          <a:xfrm>
            <a:off x="5036261" y="5035491"/>
            <a:ext cx="757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rgbClr val="7C6CCB"/>
                </a:solidFill>
                <a:latin typeface="SUIT" pitchFamily="50" charset="-127"/>
                <a:ea typeface="SUIT" pitchFamily="50" charset="-127"/>
              </a:rPr>
              <a:t>찜하기</a:t>
            </a:r>
            <a:endParaRPr lang="ko-KR" altLang="en-US" sz="1600" dirty="0">
              <a:solidFill>
                <a:srgbClr val="7C6CCB"/>
              </a:solidFill>
              <a:latin typeface="SUIT" pitchFamily="50" charset="-127"/>
              <a:ea typeface="SUI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6991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6" y="5781724"/>
            <a:ext cx="66091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-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처음 시작할 때 화면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. 3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초 뒤에 자동으로  로그인 페이지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(Login_01)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로 이동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0"/>
            <a:ext cx="7162800" cy="5167269"/>
          </a:xfrm>
          <a:prstGeom prst="rect">
            <a:avLst/>
          </a:prstGeom>
          <a:solidFill>
            <a:srgbClr val="7C6CCB"/>
          </a:solidFill>
        </p:spPr>
      </p:pic>
      <p:sp>
        <p:nvSpPr>
          <p:cNvPr id="56" name="직사각형 55">
            <a:extLst>
              <a:ext uri="{FF2B5EF4-FFF2-40B4-BE49-F238E27FC236}">
                <a16:creationId xmlns:a16="http://schemas.microsoft.com/office/drawing/2014/main" id="{5D895293-AFF6-59CA-7E9E-6D699082AC7B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C02F5F32-2C8D-F7AC-7014-ACC552479A3E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EC9FE66-EAD1-6EE2-7E82-FDE6C48DCF2F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787A99A-C3C8-689F-FA5B-974545EC37A5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63F775D9-A378-C912-52A8-9B224CC62397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7044A47-8A75-E47E-97CF-571D461A6D20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A6B67CA-D1ED-145F-A890-7859263EDEAE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시작페이지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6EA6A786-166A-49F3-A47D-D0456F7208D6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79B0C9E-4D5D-54DE-D0DC-D27DBE46E6B2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B6C723B-10CF-2F50-4625-E085E11D2F8A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Intro_01</a:t>
              </a: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6F5F0FCD-AFDA-11A0-C683-6416C9C96556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342C397D-2CB8-572B-B330-6DA50C48D115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2EDA431-CE9A-D6B4-DE29-490AB6950574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1C55EDB4-9E15-2D20-C4AD-1D2CEB91C3A1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26B33F1-27D8-4D78-62A4-F02F26F01D5F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D92E629B-BABF-E03F-0402-89BE8101184F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096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269"/>
            <a:ext cx="7162800" cy="5166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7" y="5722732"/>
            <a:ext cx="66254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회원가입 페이지로 이동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2.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각각 아이디와 비밀번호 입력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3. 2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에서 아이디와 비밀번호 입력 후 클릭 시 메인 페이지로 이동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4.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메인 페이지로 이동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5.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아이디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/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비밀번호 찾기 페이지로 이동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F264143-28D7-C996-717B-C4EED851D103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EAD98AA-DC1C-21EA-CF6C-1455338413A8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70D6AC-3ED9-7FE9-B8CD-C1178FD9850F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004E2B0-0314-1C41-CEC2-F648DFBAFB26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B90A0CC-32A5-C9FD-35EE-F08821410AD2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C9AF537-B8BF-F7C5-2377-81976110676C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FB1B29C-E3FA-CCEE-209A-5B43B9CB5233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로그인 페이지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_01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8DC3FF1-47A7-3C80-8995-538ABEB8CC21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E2083DD-9416-B542-5F45-DC932D1616B2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DBAEB6F-F597-EBB4-7F36-BB0DB7F4881B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Login_01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D3AF7A4-28F6-E2D7-3E00-520FF732BFD3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B50FD99-7216-1C6F-5210-321A0189BAC7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E62C797-0908-420C-90E7-F0B3C0E19CE9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DD650A5-BDBE-EFEB-A617-1382C549BA3A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7B26234-252C-BAC6-E9FD-203A83B77070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665F85D-A481-66AB-BD87-28C6FF016FC7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7DFE9AA-BDFA-607B-D88E-7B98F4A75500}"/>
              </a:ext>
            </a:extLst>
          </p:cNvPr>
          <p:cNvCxnSpPr/>
          <p:nvPr/>
        </p:nvCxnSpPr>
        <p:spPr>
          <a:xfrm>
            <a:off x="4411743" y="1283533"/>
            <a:ext cx="343293" cy="238298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4458DCE-FECE-0F84-DEE6-C37083032EC7}"/>
              </a:ext>
            </a:extLst>
          </p:cNvPr>
          <p:cNvCxnSpPr>
            <a:cxnSpLocks/>
          </p:cNvCxnSpPr>
          <p:nvPr/>
        </p:nvCxnSpPr>
        <p:spPr>
          <a:xfrm flipV="1">
            <a:off x="3855563" y="2287696"/>
            <a:ext cx="891812" cy="23290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3A1FEA0E-AC29-1C6F-5917-0A4FF074289C}"/>
              </a:ext>
            </a:extLst>
          </p:cNvPr>
          <p:cNvCxnSpPr>
            <a:cxnSpLocks/>
          </p:cNvCxnSpPr>
          <p:nvPr/>
        </p:nvCxnSpPr>
        <p:spPr>
          <a:xfrm>
            <a:off x="3855563" y="2520596"/>
            <a:ext cx="841142" cy="370331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EF7BEC03-2F78-ECDF-FCC7-C3194240E152}"/>
              </a:ext>
            </a:extLst>
          </p:cNvPr>
          <p:cNvCxnSpPr>
            <a:cxnSpLocks/>
          </p:cNvCxnSpPr>
          <p:nvPr/>
        </p:nvCxnSpPr>
        <p:spPr>
          <a:xfrm>
            <a:off x="4076110" y="3446555"/>
            <a:ext cx="671265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6A302241-D0AE-CBB6-5460-7AA75154BB54}"/>
              </a:ext>
            </a:extLst>
          </p:cNvPr>
          <p:cNvCxnSpPr>
            <a:cxnSpLocks/>
          </p:cNvCxnSpPr>
          <p:nvPr/>
        </p:nvCxnSpPr>
        <p:spPr>
          <a:xfrm flipV="1">
            <a:off x="6119958" y="3676310"/>
            <a:ext cx="0" cy="520246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963FCCBE-0CF7-4C5B-3A63-DB86EAAA68BA}"/>
              </a:ext>
            </a:extLst>
          </p:cNvPr>
          <p:cNvCxnSpPr>
            <a:cxnSpLocks/>
          </p:cNvCxnSpPr>
          <p:nvPr/>
        </p:nvCxnSpPr>
        <p:spPr>
          <a:xfrm flipV="1">
            <a:off x="7249213" y="3676310"/>
            <a:ext cx="0" cy="469577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109FF90-9084-751C-ADE0-C7421AF4303E}"/>
              </a:ext>
            </a:extLst>
          </p:cNvPr>
          <p:cNvSpPr txBox="1"/>
          <p:nvPr/>
        </p:nvSpPr>
        <p:spPr>
          <a:xfrm>
            <a:off x="4061578" y="1011909"/>
            <a:ext cx="3700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1EFFB3C-D160-A267-3E51-FD551A25E221}"/>
              </a:ext>
            </a:extLst>
          </p:cNvPr>
          <p:cNvSpPr txBox="1"/>
          <p:nvPr/>
        </p:nvSpPr>
        <p:spPr>
          <a:xfrm>
            <a:off x="3457280" y="2300993"/>
            <a:ext cx="3982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E0084C0-EB7A-FA9F-5FE2-097214CCC9F4}"/>
              </a:ext>
            </a:extLst>
          </p:cNvPr>
          <p:cNvSpPr txBox="1"/>
          <p:nvPr/>
        </p:nvSpPr>
        <p:spPr>
          <a:xfrm>
            <a:off x="3656421" y="3249311"/>
            <a:ext cx="407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25ED2F8-ECA6-1810-B14E-EF841521C7D8}"/>
              </a:ext>
            </a:extLst>
          </p:cNvPr>
          <p:cNvSpPr txBox="1"/>
          <p:nvPr/>
        </p:nvSpPr>
        <p:spPr>
          <a:xfrm>
            <a:off x="5906178" y="4145887"/>
            <a:ext cx="407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④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98FFC15-1B6A-9899-DA83-D46C34FEBF2D}"/>
              </a:ext>
            </a:extLst>
          </p:cNvPr>
          <p:cNvSpPr txBox="1"/>
          <p:nvPr/>
        </p:nvSpPr>
        <p:spPr>
          <a:xfrm>
            <a:off x="7045358" y="4153584"/>
            <a:ext cx="407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⑤</a:t>
            </a:r>
          </a:p>
        </p:txBody>
      </p:sp>
    </p:spTree>
    <p:extLst>
      <p:ext uri="{BB962C8B-B14F-4D97-AF65-F5344CB8AC3E}">
        <p14:creationId xmlns:p14="http://schemas.microsoft.com/office/powerpoint/2010/main" val="2330367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6" y="5781724"/>
            <a:ext cx="66424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아이디와 비밀번호 입력 실패 시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‘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회원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’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로그인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‘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버튼 위에 해당 그림과 같은 메시지 폼 출력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"/>
            <a:ext cx="7162800" cy="516726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ED8296C-46B1-FFA7-FD1B-9B9352C5D348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998A8FD-D280-9D02-F116-D05D800E18D7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F4849A9-3CD7-4D22-5DEA-E10925A59E3E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603C8DC-4783-CA03-EC0B-84BEAC821822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D35E9CB-EA15-72C6-FF6C-6916E836A296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914B88A-9FB0-525E-F55D-113E47800665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C3A3EB1-9F09-7FDC-9FCC-00A09623436D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로그인 페이지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_02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75A8EB6-3806-C4C0-7C2F-1433BFAF3EE4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6D51A7A-4176-9C28-EB73-50F6E10F96F0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3115BF1-E36A-442E-1667-C5492342F2AE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Login_02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3304A40-8AE1-7551-5399-5C6A6A94A1A4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816244F-FEFE-03D0-BC6E-A77C566CDD78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B7A7EBE-8114-92A4-8F66-5DB90C7C105E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F7C071A-D246-8667-9F5D-DB2B493FFA16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EC80060-AAF2-1D60-1764-DC4B5E3EACA0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5F6CC8C-A99B-2208-FF10-CF2D152031C4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6FC83412-D37A-9147-F6F8-D1217403A06D}"/>
              </a:ext>
            </a:extLst>
          </p:cNvPr>
          <p:cNvSpPr txBox="1"/>
          <p:nvPr/>
        </p:nvSpPr>
        <p:spPr>
          <a:xfrm>
            <a:off x="3708268" y="1705591"/>
            <a:ext cx="4265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539F093-664E-6780-01FA-0E4A4F988906}"/>
              </a:ext>
            </a:extLst>
          </p:cNvPr>
          <p:cNvCxnSpPr>
            <a:cxnSpLocks/>
          </p:cNvCxnSpPr>
          <p:nvPr/>
        </p:nvCxnSpPr>
        <p:spPr>
          <a:xfrm>
            <a:off x="3912122" y="2109713"/>
            <a:ext cx="0" cy="331078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721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7" y="5781724"/>
            <a:ext cx="27432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이름 입력 텍스트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2.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아이디 입력 텍스트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3 .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비밀번호 입력 텍스트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4.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비밀번호 확인 텍스트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5.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닉네임 입력 텍스트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"/>
            <a:ext cx="7162800" cy="516726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1BE03EF-7E54-BD1C-3195-ED8FCD07BDB6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777A594-820A-25EA-FBCE-F4C2E7273D5C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B24DDD8-674E-67BC-7A00-AF18E2682D21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15FFFAD-5A31-8809-A63D-F1BF4A4AC26E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9E3A127-3FBA-5E78-19D6-CE984C02947F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BE6F9DD-8A1D-9178-295B-FF21F51C5B59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173B426-C1AA-795E-1180-D3ADF4957952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회원가입 페이지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3C44179-0F3C-3266-55EC-08A761C0B28C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1D5B479-5BE7-35DE-0957-6F00D54FBF5D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6DF2ECE-B5DC-2C79-5CE1-9E55070798D9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Signup_01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1A81130-72AC-88CD-7E1C-2D781D753E75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5EC2F31-6070-C42D-6828-B17292EEC12F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D34E0AE-3EF3-5C56-784E-0A2B790C99E5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A6A4241-FFB8-9866-3E4B-B3FAA6AA9B35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96C2D39-C8BE-9458-D321-95D789FC7C1E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CD97F04-5655-0D93-D386-B88487A45E20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FA45E233-8869-7B59-AA38-0B85E3DF2C41}"/>
              </a:ext>
            </a:extLst>
          </p:cNvPr>
          <p:cNvSpPr txBox="1"/>
          <p:nvPr/>
        </p:nvSpPr>
        <p:spPr>
          <a:xfrm>
            <a:off x="4183145" y="331414"/>
            <a:ext cx="3605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2605897-9266-B9DD-1327-C81C3A4BDF49}"/>
              </a:ext>
            </a:extLst>
          </p:cNvPr>
          <p:cNvSpPr txBox="1"/>
          <p:nvPr/>
        </p:nvSpPr>
        <p:spPr>
          <a:xfrm>
            <a:off x="4176761" y="847493"/>
            <a:ext cx="4110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85B6D0F-E0C3-5772-764E-ED1B035C8E62}"/>
              </a:ext>
            </a:extLst>
          </p:cNvPr>
          <p:cNvSpPr txBox="1"/>
          <p:nvPr/>
        </p:nvSpPr>
        <p:spPr>
          <a:xfrm>
            <a:off x="4173718" y="1457143"/>
            <a:ext cx="4175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4FB6617-7C94-06A7-5767-3C76F4FCAAA8}"/>
              </a:ext>
            </a:extLst>
          </p:cNvPr>
          <p:cNvSpPr txBox="1"/>
          <p:nvPr/>
        </p:nvSpPr>
        <p:spPr>
          <a:xfrm>
            <a:off x="4176761" y="2049840"/>
            <a:ext cx="3845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④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DAB2666-389C-AF57-B675-A0A6A78A18FA}"/>
              </a:ext>
            </a:extLst>
          </p:cNvPr>
          <p:cNvSpPr txBox="1"/>
          <p:nvPr/>
        </p:nvSpPr>
        <p:spPr>
          <a:xfrm>
            <a:off x="4164783" y="2711107"/>
            <a:ext cx="404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⑤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CCC22FF-BCD1-2E6E-9EE4-A2927DBF6818}"/>
              </a:ext>
            </a:extLst>
          </p:cNvPr>
          <p:cNvSpPr txBox="1"/>
          <p:nvPr/>
        </p:nvSpPr>
        <p:spPr>
          <a:xfrm>
            <a:off x="4164291" y="3343736"/>
            <a:ext cx="404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⑥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B9ACCDA-0503-83C2-699E-72BA10163D3E}"/>
              </a:ext>
            </a:extLst>
          </p:cNvPr>
          <p:cNvSpPr txBox="1"/>
          <p:nvPr/>
        </p:nvSpPr>
        <p:spPr>
          <a:xfrm>
            <a:off x="4173718" y="4105710"/>
            <a:ext cx="404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⑦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C1C4B04-4D99-A400-A384-F9B5109112B9}"/>
              </a:ext>
            </a:extLst>
          </p:cNvPr>
          <p:cNvSpPr txBox="1"/>
          <p:nvPr/>
        </p:nvSpPr>
        <p:spPr>
          <a:xfrm>
            <a:off x="3823353" y="4583284"/>
            <a:ext cx="404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⑧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E15BB26-6671-0B56-467B-8B803023F909}"/>
              </a:ext>
            </a:extLst>
          </p:cNvPr>
          <p:cNvSpPr txBox="1"/>
          <p:nvPr/>
        </p:nvSpPr>
        <p:spPr>
          <a:xfrm>
            <a:off x="8642023" y="4583284"/>
            <a:ext cx="404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⑨</a:t>
            </a: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C93A88A4-26AB-9DAF-7141-04CB7CDE7148}"/>
              </a:ext>
            </a:extLst>
          </p:cNvPr>
          <p:cNvCxnSpPr>
            <a:cxnSpLocks/>
          </p:cNvCxnSpPr>
          <p:nvPr/>
        </p:nvCxnSpPr>
        <p:spPr>
          <a:xfrm>
            <a:off x="4543720" y="505392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3BBC46AC-DC19-01D1-53E4-EF567E1D7230}"/>
              </a:ext>
            </a:extLst>
          </p:cNvPr>
          <p:cNvCxnSpPr>
            <a:cxnSpLocks/>
          </p:cNvCxnSpPr>
          <p:nvPr/>
        </p:nvCxnSpPr>
        <p:spPr>
          <a:xfrm>
            <a:off x="4543720" y="1072571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7D53B494-FD99-0591-99C7-CE74713727ED}"/>
              </a:ext>
            </a:extLst>
          </p:cNvPr>
          <p:cNvCxnSpPr>
            <a:cxnSpLocks/>
          </p:cNvCxnSpPr>
          <p:nvPr/>
        </p:nvCxnSpPr>
        <p:spPr>
          <a:xfrm>
            <a:off x="4522903" y="1659795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6E219E65-4BDA-D0B3-AAC5-684238211F85}"/>
              </a:ext>
            </a:extLst>
          </p:cNvPr>
          <p:cNvCxnSpPr>
            <a:cxnSpLocks/>
          </p:cNvCxnSpPr>
          <p:nvPr/>
        </p:nvCxnSpPr>
        <p:spPr>
          <a:xfrm>
            <a:off x="4513968" y="2238477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E30058B8-8E3B-4F41-2473-D98C37274846}"/>
              </a:ext>
            </a:extLst>
          </p:cNvPr>
          <p:cNvCxnSpPr>
            <a:cxnSpLocks/>
          </p:cNvCxnSpPr>
          <p:nvPr/>
        </p:nvCxnSpPr>
        <p:spPr>
          <a:xfrm>
            <a:off x="4513968" y="2895773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342481F9-15B1-4136-FCE9-92D91A9742C2}"/>
              </a:ext>
            </a:extLst>
          </p:cNvPr>
          <p:cNvCxnSpPr>
            <a:cxnSpLocks/>
          </p:cNvCxnSpPr>
          <p:nvPr/>
        </p:nvCxnSpPr>
        <p:spPr>
          <a:xfrm>
            <a:off x="4522903" y="3574568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BB7C1702-3767-1B3A-391B-18C7869D107C}"/>
              </a:ext>
            </a:extLst>
          </p:cNvPr>
          <p:cNvCxnSpPr>
            <a:cxnSpLocks/>
          </p:cNvCxnSpPr>
          <p:nvPr/>
        </p:nvCxnSpPr>
        <p:spPr>
          <a:xfrm>
            <a:off x="4513968" y="4321972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FDB0A926-70B4-6C30-21BC-620F444665D1}"/>
              </a:ext>
            </a:extLst>
          </p:cNvPr>
          <p:cNvCxnSpPr>
            <a:cxnSpLocks/>
          </p:cNvCxnSpPr>
          <p:nvPr/>
        </p:nvCxnSpPr>
        <p:spPr>
          <a:xfrm>
            <a:off x="4164291" y="4790119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6D05F339-B606-78B2-4907-056C2921AB7D}"/>
              </a:ext>
            </a:extLst>
          </p:cNvPr>
          <p:cNvCxnSpPr>
            <a:cxnSpLocks/>
          </p:cNvCxnSpPr>
          <p:nvPr/>
        </p:nvCxnSpPr>
        <p:spPr>
          <a:xfrm flipH="1">
            <a:off x="8219485" y="4757029"/>
            <a:ext cx="422538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30CF6AAE-C382-83A1-344F-00F23E8CACC4}"/>
              </a:ext>
            </a:extLst>
          </p:cNvPr>
          <p:cNvSpPr txBox="1"/>
          <p:nvPr/>
        </p:nvSpPr>
        <p:spPr>
          <a:xfrm>
            <a:off x="6040074" y="5781724"/>
            <a:ext cx="34527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6.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이메일 주소 입력 텍스트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7. 1~6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입력 후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9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를 눌렀을 때 에러 메시지 출력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8.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로그인 페이지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_01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로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넘어감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9.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클릭시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1~6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입력 확인 후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7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에서 아무 에러 메시지가 없을 시 로그인 페이지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_01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로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넘어감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3199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7" y="5781724"/>
            <a:ext cx="2466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이름 입력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2.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이메일 주소 입력 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3.  1~2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입력 후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을 눌렀을 때 에러 메시지 출력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3FAFFD-4C84-4F14-8CFD-262EC1F85AD5}"/>
              </a:ext>
            </a:extLst>
          </p:cNvPr>
          <p:cNvSpPr txBox="1"/>
          <p:nvPr/>
        </p:nvSpPr>
        <p:spPr>
          <a:xfrm>
            <a:off x="5763238" y="5781723"/>
            <a:ext cx="3248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4.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로그인 페이지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_01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로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넘어감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5.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클릭시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1~2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입력 확인 후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에서 아무 에러 메시지가 없을 시 로그인 페이지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_01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로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넘어감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"/>
            <a:ext cx="7162800" cy="5167268"/>
          </a:xfrm>
          <a:prstGeom prst="rect">
            <a:avLst/>
          </a:prstGeom>
          <a:solidFill>
            <a:srgbClr val="7C6CCB"/>
          </a:solidFill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0753CF5-5632-025D-AB59-95D5CBB19F27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3AC96D7-AF53-6213-F24E-4FF66F0F732D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703F4E0-5042-D847-E809-B6993B26BAB0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9A2DAF8-FFCA-7811-3204-014BBC8864B2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22984338-5462-FD38-09C6-E48FE122DC39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2DB4502-5E73-367D-1EEE-12714454015E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9D83B5F-945C-75A3-B919-5FE1170D5EFD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아이디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비밀번호 찾기 페이지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5CA8C46-90F0-57C0-87B9-65ED1BB982CB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BDAC605-F0BE-68B9-1818-DD372F60E19E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BA874D2-5EC1-FAD6-0DAD-158CB2C01F20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User_find_01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235DEBC-81A5-B1C5-770C-28D61DCE0365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1FAC7ED-368C-E967-9BB2-D2A3B9920029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5C6E02-B12C-DBBE-CACD-5A75F278B273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8FE5D98-69BB-9092-67AC-A85728DD9A1B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0EADED0-7CA5-6325-F6E1-46EDB27F1252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4D31526-CB20-3E97-68D0-A6A4786BA2CF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8F04D96C-D3C9-C03D-7BDC-0E15C5BEC990}"/>
              </a:ext>
            </a:extLst>
          </p:cNvPr>
          <p:cNvSpPr txBox="1"/>
          <p:nvPr/>
        </p:nvSpPr>
        <p:spPr>
          <a:xfrm>
            <a:off x="4253220" y="1690731"/>
            <a:ext cx="370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D8B383-416A-7A9C-D86F-62AED7F2AA5A}"/>
              </a:ext>
            </a:extLst>
          </p:cNvPr>
          <p:cNvSpPr txBox="1"/>
          <p:nvPr/>
        </p:nvSpPr>
        <p:spPr>
          <a:xfrm>
            <a:off x="4239080" y="2669713"/>
            <a:ext cx="3982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A068414-AFB2-28CF-2E9C-F50C22212B2F}"/>
              </a:ext>
            </a:extLst>
          </p:cNvPr>
          <p:cNvSpPr txBox="1"/>
          <p:nvPr/>
        </p:nvSpPr>
        <p:spPr>
          <a:xfrm>
            <a:off x="3826299" y="4106500"/>
            <a:ext cx="3982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29002F3-BD93-D3AB-41D0-7B9420359056}"/>
              </a:ext>
            </a:extLst>
          </p:cNvPr>
          <p:cNvSpPr txBox="1"/>
          <p:nvPr/>
        </p:nvSpPr>
        <p:spPr>
          <a:xfrm>
            <a:off x="3594164" y="4541914"/>
            <a:ext cx="464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④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919DCD0-6A08-57AB-F23C-9F7D6BE54BD9}"/>
              </a:ext>
            </a:extLst>
          </p:cNvPr>
          <p:cNvSpPr txBox="1"/>
          <p:nvPr/>
        </p:nvSpPr>
        <p:spPr>
          <a:xfrm>
            <a:off x="8613742" y="4541914"/>
            <a:ext cx="3982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⑤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EF1D4B27-062B-1611-74CE-776E43917D8B}"/>
              </a:ext>
            </a:extLst>
          </p:cNvPr>
          <p:cNvCxnSpPr>
            <a:cxnSpLocks/>
          </p:cNvCxnSpPr>
          <p:nvPr/>
        </p:nvCxnSpPr>
        <p:spPr>
          <a:xfrm>
            <a:off x="4551050" y="1883927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B6105201-2916-1541-7FF8-6809D3E32C00}"/>
              </a:ext>
            </a:extLst>
          </p:cNvPr>
          <p:cNvCxnSpPr>
            <a:cxnSpLocks/>
          </p:cNvCxnSpPr>
          <p:nvPr/>
        </p:nvCxnSpPr>
        <p:spPr>
          <a:xfrm>
            <a:off x="4551050" y="2859810"/>
            <a:ext cx="300970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B4B0CC59-1E84-5A8A-916C-44D72C2F1723}"/>
              </a:ext>
            </a:extLst>
          </p:cNvPr>
          <p:cNvCxnSpPr>
            <a:cxnSpLocks/>
          </p:cNvCxnSpPr>
          <p:nvPr/>
        </p:nvCxnSpPr>
        <p:spPr>
          <a:xfrm>
            <a:off x="4175365" y="4289059"/>
            <a:ext cx="676655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80B839AE-ABA2-2C7B-E2E9-BFED70467D44}"/>
              </a:ext>
            </a:extLst>
          </p:cNvPr>
          <p:cNvCxnSpPr>
            <a:cxnSpLocks/>
          </p:cNvCxnSpPr>
          <p:nvPr/>
        </p:nvCxnSpPr>
        <p:spPr>
          <a:xfrm>
            <a:off x="3939695" y="4771707"/>
            <a:ext cx="486868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1B624174-E48B-4036-FAD4-BB62B490963C}"/>
              </a:ext>
            </a:extLst>
          </p:cNvPr>
          <p:cNvCxnSpPr>
            <a:cxnSpLocks/>
          </p:cNvCxnSpPr>
          <p:nvPr/>
        </p:nvCxnSpPr>
        <p:spPr>
          <a:xfrm flipH="1">
            <a:off x="8180208" y="4766786"/>
            <a:ext cx="433534" cy="0"/>
          </a:xfrm>
          <a:prstGeom prst="straightConnector1">
            <a:avLst/>
          </a:prstGeom>
          <a:ln w="9525" cap="flat" cmpd="sng" algn="ctr">
            <a:solidFill>
              <a:srgbClr val="F2EFF8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179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226F4A-6228-FA93-3C60-F6D4F6948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00" y="1"/>
            <a:ext cx="7162800" cy="516726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  <a:latin typeface="SUIT" pitchFamily="50" charset="-127"/>
                <a:ea typeface="SUIT" pitchFamily="50" charset="-127"/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6" y="5781724"/>
            <a:ext cx="3041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1.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왼쪽부터 순서대로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5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개의 그림 버튼을 정의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(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설정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,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검색결과창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,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검색창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,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찜목록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,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커뮤니티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)</a:t>
            </a: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2.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검색 </a:t>
            </a:r>
            <a:r>
              <a:rPr lang="ko-KR" altLang="en-US" sz="1200" dirty="0" err="1">
                <a:latin typeface="SUIT" pitchFamily="50" charset="-127"/>
                <a:ea typeface="SUIT" pitchFamily="50" charset="-127"/>
              </a:rPr>
              <a:t>입력창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3FAFFD-4C84-4F14-8CFD-262EC1F85AD5}"/>
              </a:ext>
            </a:extLst>
          </p:cNvPr>
          <p:cNvSpPr txBox="1"/>
          <p:nvPr/>
        </p:nvSpPr>
        <p:spPr>
          <a:xfrm>
            <a:off x="5857506" y="5423500"/>
            <a:ext cx="3710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3. 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검색 결과 나온 건수를 하나씩 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(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위에서부터 사진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,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제목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,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금액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,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자세한 정보 알아보기</a:t>
            </a:r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)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출력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4.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검색 결과 나온 건수를 출력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5.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검색 결과 나온 건수를 각각 마커로 지도 위에 출력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6.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클릭 시 사이드바를 닫거나 열 수 있음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  <a:p>
            <a:r>
              <a:rPr lang="en-US" altLang="ko-KR" sz="1200" dirty="0">
                <a:latin typeface="SUIT" pitchFamily="50" charset="-127"/>
                <a:ea typeface="SUIT" pitchFamily="50" charset="-127"/>
              </a:rPr>
              <a:t>7. </a:t>
            </a:r>
            <a:r>
              <a:rPr lang="ko-KR" altLang="en-US" sz="1200" dirty="0">
                <a:latin typeface="SUIT" pitchFamily="50" charset="-127"/>
                <a:ea typeface="SUIT" pitchFamily="50" charset="-127"/>
              </a:rPr>
              <a:t>지도 크기 조절</a:t>
            </a:r>
            <a:endParaRPr lang="en-US" altLang="ko-KR" sz="1200" dirty="0">
              <a:latin typeface="SUIT" pitchFamily="50" charset="-127"/>
              <a:ea typeface="SUIT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8139808-13D1-6598-39B3-4AA569CD9AA0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1CA9675-070D-3E3C-A882-AF9E8DFA807F}"/>
              </a:ext>
            </a:extLst>
          </p:cNvPr>
          <p:cNvGrpSpPr/>
          <p:nvPr/>
        </p:nvGrpSpPr>
        <p:grpSpPr>
          <a:xfrm>
            <a:off x="276836" y="269845"/>
            <a:ext cx="2171089" cy="792743"/>
            <a:chOff x="276836" y="269845"/>
            <a:chExt cx="2171089" cy="7927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8C59AF-F656-91FB-DCA9-9938C40085A6}"/>
                </a:ext>
              </a:extLst>
            </p:cNvPr>
            <p:cNvSpPr txBox="1"/>
            <p:nvPr/>
          </p:nvSpPr>
          <p:spPr>
            <a:xfrm>
              <a:off x="276836" y="26984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과제명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F720638-DE91-AE19-0808-317BF5D669DC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3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개인맞춤형부동산 원룸매물추천서비스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691E394-1E2A-8A09-E75A-405783DA704D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38B132-39D3-6EC7-A23B-D9D8952EF969}"/>
                </a:ext>
              </a:extLst>
            </p:cNvPr>
            <p:cNvSpPr txBox="1"/>
            <p:nvPr/>
          </p:nvSpPr>
          <p:spPr>
            <a:xfrm>
              <a:off x="276836" y="1474033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화면이름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1C500F2-A273-4CC4-7BAC-C391A5071226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메인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페이지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_01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9EEB257-9F24-7CF4-45E8-F8CB1F4D6A5A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6A4DDE3-B416-88DA-739E-4FDBA8D9B924}"/>
                </a:ext>
              </a:extLst>
            </p:cNvPr>
            <p:cNvSpPr txBox="1"/>
            <p:nvPr/>
          </p:nvSpPr>
          <p:spPr>
            <a:xfrm>
              <a:off x="276836" y="2678221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화면코드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3D342B-3D71-7F95-51BC-95AA94CE76CA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Main_01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0C80C15-F327-7D7A-0E25-EFCB16A87C9C}"/>
              </a:ext>
            </a:extLst>
          </p:cNvPr>
          <p:cNvGrpSpPr/>
          <p:nvPr/>
        </p:nvGrpSpPr>
        <p:grpSpPr>
          <a:xfrm>
            <a:off x="276836" y="3104991"/>
            <a:ext cx="2171089" cy="608077"/>
            <a:chOff x="276836" y="3666966"/>
            <a:chExt cx="2171089" cy="6080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E8D4827-D608-9B83-2AB3-7D77DDDFFC19}"/>
                </a:ext>
              </a:extLst>
            </p:cNvPr>
            <p:cNvSpPr txBox="1"/>
            <p:nvPr/>
          </p:nvSpPr>
          <p:spPr>
            <a:xfrm>
              <a:off x="276836" y="3666966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작성자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A645B5-EFBD-42FA-61A4-7ED7E74C6F4F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김보성</a:t>
              </a:r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6912BF4-2AF0-81A2-A4D4-D2CAFBAAE17C}"/>
              </a:ext>
            </a:extLst>
          </p:cNvPr>
          <p:cNvGrpSpPr/>
          <p:nvPr/>
        </p:nvGrpSpPr>
        <p:grpSpPr>
          <a:xfrm>
            <a:off x="276836" y="3936433"/>
            <a:ext cx="2171089" cy="608077"/>
            <a:chOff x="276836" y="269845"/>
            <a:chExt cx="2171089" cy="6080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E262E41-1D5C-81FD-A139-0E1B53C46088}"/>
                </a:ext>
              </a:extLst>
            </p:cNvPr>
            <p:cNvSpPr txBox="1"/>
            <p:nvPr/>
          </p:nvSpPr>
          <p:spPr>
            <a:xfrm>
              <a:off x="276836" y="269845"/>
              <a:ext cx="9028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  <a:latin typeface="SUIT" pitchFamily="50" charset="-127"/>
                  <a:ea typeface="SUIT" pitchFamily="50" charset="-127"/>
                </a:rPr>
                <a:t>유의사항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CA5A445-67D0-1F94-4D2E-CA783065A9F4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latin typeface="SUIT" pitchFamily="50" charset="-127"/>
                <a:ea typeface="SUIT" pitchFamily="50" charset="-127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9ABCC750-7816-53D1-7A98-D38381A8C2D7}"/>
              </a:ext>
            </a:extLst>
          </p:cNvPr>
          <p:cNvSpPr txBox="1"/>
          <p:nvPr/>
        </p:nvSpPr>
        <p:spPr>
          <a:xfrm>
            <a:off x="4537502" y="6054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①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FCE779-4761-F89C-BB5F-8283C06C27CB}"/>
              </a:ext>
            </a:extLst>
          </p:cNvPr>
          <p:cNvSpPr txBox="1"/>
          <p:nvPr/>
        </p:nvSpPr>
        <p:spPr>
          <a:xfrm>
            <a:off x="4550792" y="1346461"/>
            <a:ext cx="41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②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5C97C4D-240D-19DD-A141-17A7A374ABD6}"/>
              </a:ext>
            </a:extLst>
          </p:cNvPr>
          <p:cNvSpPr txBox="1"/>
          <p:nvPr/>
        </p:nvSpPr>
        <p:spPr>
          <a:xfrm>
            <a:off x="4566894" y="1773333"/>
            <a:ext cx="445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③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3E98A1-C058-A305-020E-6AD237F72906}"/>
              </a:ext>
            </a:extLst>
          </p:cNvPr>
          <p:cNvSpPr txBox="1"/>
          <p:nvPr/>
        </p:nvSpPr>
        <p:spPr>
          <a:xfrm>
            <a:off x="4550823" y="4108476"/>
            <a:ext cx="388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④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F267EB1-A932-9A1A-C30A-BC950EB5778D}"/>
              </a:ext>
            </a:extLst>
          </p:cNvPr>
          <p:cNvSpPr txBox="1"/>
          <p:nvPr/>
        </p:nvSpPr>
        <p:spPr>
          <a:xfrm>
            <a:off x="6525178" y="2069593"/>
            <a:ext cx="3794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⑤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EB5AB80-1628-516E-7956-EE13B1B86B0E}"/>
              </a:ext>
            </a:extLst>
          </p:cNvPr>
          <p:cNvSpPr txBox="1"/>
          <p:nvPr/>
        </p:nvSpPr>
        <p:spPr>
          <a:xfrm>
            <a:off x="4864231" y="2387941"/>
            <a:ext cx="388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⑥</a:t>
            </a: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A97192FA-84B4-345E-5E3C-EEDD4BFD844F}"/>
              </a:ext>
            </a:extLst>
          </p:cNvPr>
          <p:cNvCxnSpPr>
            <a:cxnSpLocks/>
          </p:cNvCxnSpPr>
          <p:nvPr/>
        </p:nvCxnSpPr>
        <p:spPr>
          <a:xfrm flipH="1">
            <a:off x="4283730" y="269845"/>
            <a:ext cx="326729" cy="0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36CD6C0D-D8B3-6754-7B27-CD9C913C7F0E}"/>
              </a:ext>
            </a:extLst>
          </p:cNvPr>
          <p:cNvCxnSpPr>
            <a:cxnSpLocks/>
          </p:cNvCxnSpPr>
          <p:nvPr/>
        </p:nvCxnSpPr>
        <p:spPr>
          <a:xfrm flipH="1" flipV="1">
            <a:off x="4370372" y="765149"/>
            <a:ext cx="334259" cy="695622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28244117-A856-73BA-342A-7C5397457A23}"/>
              </a:ext>
            </a:extLst>
          </p:cNvPr>
          <p:cNvCxnSpPr>
            <a:cxnSpLocks/>
          </p:cNvCxnSpPr>
          <p:nvPr/>
        </p:nvCxnSpPr>
        <p:spPr>
          <a:xfrm flipH="1">
            <a:off x="4025440" y="1996522"/>
            <a:ext cx="655787" cy="146143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C8F86A03-CB03-7DCA-FF6F-55E72AB95B70}"/>
              </a:ext>
            </a:extLst>
          </p:cNvPr>
          <p:cNvCxnSpPr>
            <a:cxnSpLocks/>
          </p:cNvCxnSpPr>
          <p:nvPr/>
        </p:nvCxnSpPr>
        <p:spPr>
          <a:xfrm flipH="1">
            <a:off x="3934360" y="4332789"/>
            <a:ext cx="746867" cy="559722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656F894E-7FE5-A31B-1BB0-CDA43E70B526}"/>
              </a:ext>
            </a:extLst>
          </p:cNvPr>
          <p:cNvCxnSpPr>
            <a:cxnSpLocks/>
          </p:cNvCxnSpPr>
          <p:nvPr/>
        </p:nvCxnSpPr>
        <p:spPr>
          <a:xfrm>
            <a:off x="6789796" y="2382885"/>
            <a:ext cx="137851" cy="178678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BB6DFE96-7B6D-ECDD-C294-E4BDE6C389E9}"/>
              </a:ext>
            </a:extLst>
          </p:cNvPr>
          <p:cNvCxnSpPr>
            <a:cxnSpLocks/>
          </p:cNvCxnSpPr>
          <p:nvPr/>
        </p:nvCxnSpPr>
        <p:spPr>
          <a:xfrm flipH="1">
            <a:off x="4595995" y="2600527"/>
            <a:ext cx="326729" cy="0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DE601F05-AE85-C892-E4A9-00D7B77763E4}"/>
              </a:ext>
            </a:extLst>
          </p:cNvPr>
          <p:cNvSpPr txBox="1"/>
          <p:nvPr/>
        </p:nvSpPr>
        <p:spPr>
          <a:xfrm>
            <a:off x="4967928" y="4707845"/>
            <a:ext cx="4171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⑦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7A466487-6DF1-B725-FFC0-777C3117FD3C}"/>
              </a:ext>
            </a:extLst>
          </p:cNvPr>
          <p:cNvCxnSpPr>
            <a:cxnSpLocks/>
          </p:cNvCxnSpPr>
          <p:nvPr/>
        </p:nvCxnSpPr>
        <p:spPr>
          <a:xfrm flipH="1" flipV="1">
            <a:off x="4566894" y="4892511"/>
            <a:ext cx="441062" cy="9727"/>
          </a:xfrm>
          <a:prstGeom prst="straightConnector1">
            <a:avLst/>
          </a:prstGeom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671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566</TotalTime>
  <Words>747</Words>
  <Application>Microsoft Office PowerPoint</Application>
  <PresentationFormat>A4 용지(210x297mm)</PresentationFormat>
  <Paragraphs>235</Paragraphs>
  <Slides>14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Calibri Light</vt:lpstr>
      <vt:lpstr>SUIT</vt:lpstr>
      <vt:lpstr>Calibri</vt:lpstr>
      <vt:lpstr>SUIT SemiBold</vt:lpstr>
      <vt:lpstr>SUIT Medium</vt:lpstr>
      <vt:lpstr>SUIT Heavy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smhrd</dc:creator>
  <cp:lastModifiedBy>김 보성</cp:lastModifiedBy>
  <cp:revision>96</cp:revision>
  <dcterms:created xsi:type="dcterms:W3CDTF">2021-07-16T05:18:45Z</dcterms:created>
  <dcterms:modified xsi:type="dcterms:W3CDTF">2023-02-10T07:55:33Z</dcterms:modified>
</cp:coreProperties>
</file>

<file path=docProps/thumbnail.jpeg>
</file>